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59" r:id="rId6"/>
    <p:sldId id="281" r:id="rId7"/>
    <p:sldId id="282" r:id="rId8"/>
    <p:sldId id="261" r:id="rId9"/>
    <p:sldId id="262" r:id="rId10"/>
    <p:sldId id="280" r:id="rId11"/>
    <p:sldId id="263" r:id="rId12"/>
    <p:sldId id="269" r:id="rId13"/>
    <p:sldId id="264" r:id="rId14"/>
    <p:sldId id="26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4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54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48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21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88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81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16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82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35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94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27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080E-100C-41C7-83B2-D952250A1EBD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67F1F-FEA4-47F2-B54F-681E159082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61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aahenedu@gmail.com" TargetMode="External"/><Relationship Id="rId2" Type="http://schemas.openxmlformats.org/officeDocument/2006/relationships/hyperlink" Target="mailto:koulutuskeskusbrahe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5"/>
          <a:stretch/>
        </p:blipFill>
        <p:spPr>
          <a:xfrm>
            <a:off x="0" y="0"/>
            <a:ext cx="12192000" cy="68886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79570" y="734752"/>
            <a:ext cx="7312429" cy="2387600"/>
          </a:xfrm>
        </p:spPr>
        <p:txBody>
          <a:bodyPr/>
          <a:lstStyle/>
          <a:p>
            <a:pPr algn="l"/>
            <a:r>
              <a:rPr lang="fi-FI" dirty="0" smtClean="0">
                <a:latin typeface="Berlin Sans FB Demi" panose="020E0802020502020306" pitchFamily="34" charset="0"/>
              </a:rPr>
              <a:t>CANVAKURSSI</a:t>
            </a:r>
            <a:endParaRPr lang="fi-FI" dirty="0">
              <a:latin typeface="Berlin Sans FB Demi" panose="020E0802020502020306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79570" y="4383265"/>
            <a:ext cx="6347240" cy="1584582"/>
          </a:xfrm>
        </p:spPr>
        <p:txBody>
          <a:bodyPr>
            <a:normAutofit/>
          </a:bodyPr>
          <a:lstStyle/>
          <a:p>
            <a:pPr algn="l"/>
            <a:endParaRPr lang="fi-FI" dirty="0" smtClean="0"/>
          </a:p>
          <a:p>
            <a:pPr algn="l"/>
            <a:r>
              <a:rPr lang="fi-FI" dirty="0" smtClean="0"/>
              <a:t>Eveliina Noponen, eveliina.noponen@brahe.fi</a:t>
            </a:r>
          </a:p>
          <a:p>
            <a:pPr algn="l"/>
            <a:r>
              <a:rPr lang="fi-FI" dirty="0" smtClean="0"/>
              <a:t>Koulutuskeskus Brahe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" y="1928552"/>
            <a:ext cx="3956858" cy="39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56227" y="79713"/>
            <a:ext cx="9144000" cy="1088573"/>
          </a:xfrm>
        </p:spPr>
        <p:txBody>
          <a:bodyPr/>
          <a:lstStyle/>
          <a:p>
            <a:r>
              <a:rPr lang="fi-FI" dirty="0" smtClean="0">
                <a:latin typeface="Berlin Sans FB Demi" panose="020E0802020502020306" pitchFamily="34" charset="0"/>
              </a:rPr>
              <a:t>Julkaisutyökalut</a:t>
            </a:r>
            <a:endParaRPr lang="fi-FI" dirty="0">
              <a:latin typeface="Berlin Sans FB Demi" panose="020E0802020502020306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3" y="1255223"/>
            <a:ext cx="9720070" cy="5467540"/>
          </a:xfrm>
          <a:prstGeom prst="rect">
            <a:avLst/>
          </a:prstGeom>
        </p:spPr>
      </p:pic>
      <p:sp>
        <p:nvSpPr>
          <p:cNvPr id="6" name="Nuoli oikealle 5"/>
          <p:cNvSpPr/>
          <p:nvPr/>
        </p:nvSpPr>
        <p:spPr>
          <a:xfrm rot="10800000" flipV="1">
            <a:off x="3105043" y="1718547"/>
            <a:ext cx="3416234" cy="1191451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latin typeface="Berlin Sans FB" panose="020E0602020502020306" pitchFamily="34" charset="0"/>
              </a:rPr>
              <a:t>VOIT HAKEA HAKUSANOILLA ERI AIHEALUEISIIN LIITTYVIÄ POHJIA</a:t>
            </a:r>
            <a:endParaRPr lang="fi-FI" sz="1200" b="1" dirty="0">
              <a:latin typeface="Berlin Sans FB" panose="020E0602020502020306" pitchFamily="34" charset="0"/>
            </a:endParaRPr>
          </a:p>
        </p:txBody>
      </p:sp>
      <p:sp>
        <p:nvSpPr>
          <p:cNvPr id="7" name="Nuoli oikealle 6"/>
          <p:cNvSpPr/>
          <p:nvPr/>
        </p:nvSpPr>
        <p:spPr>
          <a:xfrm rot="10800000" flipV="1">
            <a:off x="1112759" y="2293800"/>
            <a:ext cx="3416234" cy="1191451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latin typeface="Berlin Sans FB" panose="020E0602020502020306" pitchFamily="34" charset="0"/>
              </a:rPr>
              <a:t>LATAA OMIA KUVIA TAI KÄYTÄ CANVAN VALMIITA KUVIA</a:t>
            </a:r>
            <a:endParaRPr lang="fi-FI" sz="1200" b="1" dirty="0">
              <a:latin typeface="Berlin Sans FB" panose="020E0602020502020306" pitchFamily="34" charset="0"/>
            </a:endParaRPr>
          </a:p>
        </p:txBody>
      </p:sp>
      <p:sp>
        <p:nvSpPr>
          <p:cNvPr id="8" name="Nuoli oikealle 7"/>
          <p:cNvSpPr/>
          <p:nvPr/>
        </p:nvSpPr>
        <p:spPr>
          <a:xfrm rot="10800000" flipV="1">
            <a:off x="1112759" y="3200906"/>
            <a:ext cx="3416234" cy="1191451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latin typeface="Berlin Sans FB" panose="020E0602020502020306" pitchFamily="34" charset="0"/>
              </a:rPr>
              <a:t>ERILAISIA SUUNNITTELUELEMENTTEJÄ JA TEKSTEJÄ</a:t>
            </a:r>
            <a:endParaRPr lang="fi-FI" sz="1200" b="1" dirty="0">
              <a:latin typeface="Berlin Sans FB" panose="020E0602020502020306" pitchFamily="34" charset="0"/>
            </a:endParaRPr>
          </a:p>
        </p:txBody>
      </p:sp>
      <p:sp>
        <p:nvSpPr>
          <p:cNvPr id="9" name="Nuoli oikealle 8"/>
          <p:cNvSpPr/>
          <p:nvPr/>
        </p:nvSpPr>
        <p:spPr>
          <a:xfrm rot="10800000" flipV="1">
            <a:off x="1105945" y="4540550"/>
            <a:ext cx="3416234" cy="1191451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latin typeface="Berlin Sans FB" panose="020E0602020502020306" pitchFamily="34" charset="0"/>
              </a:rPr>
              <a:t>ERILAISIA MUSIIKKIKAPPALEITA/VIDEOITA</a:t>
            </a:r>
            <a:endParaRPr lang="fi-FI" sz="1200" b="1" dirty="0">
              <a:latin typeface="Berlin Sans FB" panose="020E0602020502020306" pitchFamily="34" charset="0"/>
            </a:endParaRPr>
          </a:p>
        </p:txBody>
      </p:sp>
      <p:sp>
        <p:nvSpPr>
          <p:cNvPr id="10" name="Nuoli oikealle 9"/>
          <p:cNvSpPr/>
          <p:nvPr/>
        </p:nvSpPr>
        <p:spPr>
          <a:xfrm rot="10800000" flipV="1">
            <a:off x="1105945" y="5223213"/>
            <a:ext cx="3416234" cy="1191451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latin typeface="Berlin Sans FB" panose="020E0602020502020306" pitchFamily="34" charset="0"/>
              </a:rPr>
              <a:t>TAUSTAT</a:t>
            </a:r>
            <a:endParaRPr lang="fi-FI" sz="1200" b="1" dirty="0">
              <a:latin typeface="Berlin Sans FB" panose="020E0602020502020306" pitchFamily="34" charset="0"/>
            </a:endParaRPr>
          </a:p>
        </p:txBody>
      </p:sp>
      <p:sp>
        <p:nvSpPr>
          <p:cNvPr id="11" name="Nuoli oikealle 10"/>
          <p:cNvSpPr/>
          <p:nvPr/>
        </p:nvSpPr>
        <p:spPr>
          <a:xfrm rot="14261443" flipV="1">
            <a:off x="9140391" y="2720513"/>
            <a:ext cx="3416234" cy="1191451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latin typeface="Berlin Sans FB" panose="020E0602020502020306" pitchFamily="34" charset="0"/>
              </a:rPr>
              <a:t>KUN MALLI ON VALMIS, LATAA TAI JAA</a:t>
            </a:r>
            <a:endParaRPr lang="fi-FI" sz="1200" b="1" dirty="0">
              <a:latin typeface="Berlin Sans FB" panose="020E0602020502020306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77408" t="6818" r="617" b="19331"/>
          <a:stretch/>
        </p:blipFill>
        <p:spPr>
          <a:xfrm>
            <a:off x="9163026" y="3536657"/>
            <a:ext cx="1685482" cy="31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5"/>
          <a:stretch/>
        </p:blipFill>
        <p:spPr>
          <a:xfrm>
            <a:off x="0" y="0"/>
            <a:ext cx="12192000" cy="68886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3857" y="224516"/>
            <a:ext cx="9144000" cy="1088573"/>
          </a:xfrm>
        </p:spPr>
        <p:txBody>
          <a:bodyPr/>
          <a:lstStyle/>
          <a:p>
            <a:r>
              <a:rPr lang="fi-FI" dirty="0" smtClean="0">
                <a:latin typeface="Berlin Sans FB Demi" panose="020E0802020502020306" pitchFamily="34" charset="0"/>
              </a:rPr>
              <a:t>Kuvapankkeja</a:t>
            </a:r>
            <a:endParaRPr lang="fi-FI" dirty="0">
              <a:latin typeface="Berlin Sans FB Demi" panose="020E0802020502020306" pitchFamily="34" charset="0"/>
            </a:endParaRPr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893857" y="1620454"/>
            <a:ext cx="9144000" cy="1655762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fi-FI" sz="1800" dirty="0">
              <a:latin typeface="Berlin Sans FB Demi" panose="020E0802020502020306" pitchFamily="34" charset="0"/>
            </a:endParaRPr>
          </a:p>
          <a:p>
            <a:pPr algn="l"/>
            <a:r>
              <a:rPr lang="fi-FI" sz="2800" dirty="0" smtClean="0">
                <a:latin typeface="Berlin Sans FB Demi" panose="020E0802020502020306" pitchFamily="34" charset="0"/>
              </a:rPr>
              <a:t>Ilmaisia kuvia saat mm. seuraavista kuvapankeista</a:t>
            </a:r>
          </a:p>
          <a:p>
            <a:pPr algn="l"/>
            <a:endParaRPr lang="fi-FI" sz="2800" dirty="0" smtClean="0">
              <a:latin typeface="Berlin Sans FB Demi" panose="020E0802020502020306" pitchFamily="34" charset="0"/>
            </a:endParaRPr>
          </a:p>
          <a:p>
            <a:pPr algn="l"/>
            <a:r>
              <a:rPr lang="fi-FI" sz="2800" dirty="0" smtClean="0">
                <a:latin typeface="Berlin Sans FB Demi" panose="020E0802020502020306" pitchFamily="34" charset="0"/>
              </a:rPr>
              <a:t>CANVA</a:t>
            </a:r>
            <a:endParaRPr lang="fi-FI" sz="2800" dirty="0">
              <a:latin typeface="Berlin Sans FB Demi" panose="020E0802020502020306" pitchFamily="34" charset="0"/>
            </a:endParaRPr>
          </a:p>
          <a:p>
            <a:pPr algn="l"/>
            <a:r>
              <a:rPr lang="fi-FI" sz="2800" dirty="0" smtClean="0">
                <a:latin typeface="Berlin Sans FB Demi" panose="020E0802020502020306" pitchFamily="34" charset="0"/>
              </a:rPr>
              <a:t>	</a:t>
            </a:r>
          </a:p>
          <a:p>
            <a:pPr algn="l"/>
            <a:r>
              <a:rPr lang="fi-FI" sz="2800" dirty="0" smtClean="0">
                <a:latin typeface="Berlin Sans FB Demi" panose="020E0802020502020306" pitchFamily="34" charset="0"/>
              </a:rPr>
              <a:t>PEXELS</a:t>
            </a:r>
          </a:p>
          <a:p>
            <a:pPr algn="l"/>
            <a:endParaRPr lang="fi-FI" sz="2800" dirty="0" smtClean="0">
              <a:latin typeface="Berlin Sans FB Demi" panose="020E0802020502020306" pitchFamily="34" charset="0"/>
            </a:endParaRPr>
          </a:p>
          <a:p>
            <a:pPr algn="l"/>
            <a:r>
              <a:rPr lang="fi-FI" sz="2800" dirty="0" smtClean="0">
                <a:latin typeface="Berlin Sans FB Demi" panose="020E0802020502020306" pitchFamily="34" charset="0"/>
              </a:rPr>
              <a:t>PIXABAY</a:t>
            </a:r>
          </a:p>
          <a:p>
            <a:pPr algn="l"/>
            <a:endParaRPr lang="fi-FI" sz="2800" dirty="0">
              <a:latin typeface="Berlin Sans FB Demi" panose="020E0802020502020306" pitchFamily="34" charset="0"/>
            </a:endParaRPr>
          </a:p>
          <a:p>
            <a:pPr algn="l"/>
            <a:r>
              <a:rPr lang="fi-FI" sz="2800" dirty="0" smtClean="0">
                <a:latin typeface="Berlin Sans FB Demi" panose="020E0802020502020306" pitchFamily="34" charset="0"/>
              </a:rPr>
              <a:t>BRAHEN OMA KUVAPANKKI </a:t>
            </a:r>
            <a:endParaRPr lang="fi-FI" sz="2800" dirty="0">
              <a:latin typeface="Berlin Sans FB Demi" panose="020E0802020502020306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093">
            <a:off x="3266157" y="3128539"/>
            <a:ext cx="4010891" cy="267392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3" y="2734887"/>
            <a:ext cx="4839854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5"/>
          <a:stretch/>
        </p:blipFill>
        <p:spPr>
          <a:xfrm>
            <a:off x="0" y="-57725"/>
            <a:ext cx="12192000" cy="6888626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3612" y="426450"/>
            <a:ext cx="10999193" cy="511240"/>
          </a:xfrm>
        </p:spPr>
        <p:txBody>
          <a:bodyPr>
            <a:noAutofit/>
          </a:bodyPr>
          <a:lstStyle/>
          <a:p>
            <a:r>
              <a:rPr lang="fi-FI" sz="4800" dirty="0" smtClean="0">
                <a:latin typeface="Berlin Sans FB Demi" panose="020E0802020502020306" pitchFamily="34" charset="0"/>
              </a:rPr>
              <a:t>KUVANKÄSITTELYN</a:t>
            </a:r>
            <a:r>
              <a:rPr lang="fi-FI" sz="2800" dirty="0" smtClean="0">
                <a:latin typeface="Berlin Sans FB Demi" panose="020E0802020502020306" pitchFamily="34" charset="0"/>
              </a:rPr>
              <a:t> PERUSTEITA</a:t>
            </a:r>
          </a:p>
        </p:txBody>
      </p:sp>
      <p:sp>
        <p:nvSpPr>
          <p:cNvPr id="11" name="Alaotsikko 2"/>
          <p:cNvSpPr txBox="1">
            <a:spLocks/>
          </p:cNvSpPr>
          <p:nvPr/>
        </p:nvSpPr>
        <p:spPr>
          <a:xfrm>
            <a:off x="2436574" y="1738190"/>
            <a:ext cx="3523280" cy="129678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Muista valkoisen taustan poisto: REMOVE.BG</a:t>
            </a:r>
          </a:p>
        </p:txBody>
      </p:sp>
      <p:sp>
        <p:nvSpPr>
          <p:cNvPr id="12" name="Alaotsikko 2"/>
          <p:cNvSpPr txBox="1">
            <a:spLocks/>
          </p:cNvSpPr>
          <p:nvPr/>
        </p:nvSpPr>
        <p:spPr>
          <a:xfrm>
            <a:off x="2436574" y="3386588"/>
            <a:ext cx="8536349" cy="2957964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Ilmaisia kuvankäsittelyohjelmia:</a:t>
            </a:r>
          </a:p>
          <a:p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Canva</a:t>
            </a:r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, </a:t>
            </a:r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Fotor</a:t>
            </a:r>
            <a:endParaRPr lang="fi-FI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Paint</a:t>
            </a:r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Pixlr</a:t>
            </a:r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Gimp</a:t>
            </a:r>
            <a:endParaRPr lang="fi-FI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Aviary</a:t>
            </a:r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Be</a:t>
            </a:r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Funky</a:t>
            </a:r>
            <a:endParaRPr lang="fi-FI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Windows 10 oma ohjelma</a:t>
            </a:r>
          </a:p>
          <a:p>
            <a:r>
              <a:rPr lang="fi-F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Google kuvat</a:t>
            </a:r>
          </a:p>
        </p:txBody>
      </p:sp>
    </p:spTree>
    <p:extLst>
      <p:ext uri="{BB962C8B-B14F-4D97-AF65-F5344CB8AC3E}">
        <p14:creationId xmlns:p14="http://schemas.microsoft.com/office/powerpoint/2010/main" val="2968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5668" y="507775"/>
            <a:ext cx="9144000" cy="1088573"/>
          </a:xfrm>
        </p:spPr>
        <p:txBody>
          <a:bodyPr/>
          <a:lstStyle/>
          <a:p>
            <a:r>
              <a:rPr lang="fi-FI" dirty="0" smtClean="0">
                <a:latin typeface="Berlin Sans FB Demi" panose="020E0802020502020306" pitchFamily="34" charset="0"/>
              </a:rPr>
              <a:t>HARJOITELLAAN!</a:t>
            </a:r>
            <a:endParaRPr lang="fi-FI" dirty="0">
              <a:latin typeface="Berlin Sans FB Demi" panose="020E0802020502020306" pitchFamily="34" charset="0"/>
            </a:endParaRPr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1823184" y="2129858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3200" dirty="0" smtClean="0">
                <a:latin typeface="Berlin Sans FB Demi" panose="020E0802020502020306" pitchFamily="34" charset="0"/>
              </a:rPr>
              <a:t>FB-julkaisun suunnittelu/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3200" dirty="0" smtClean="0">
                <a:latin typeface="Berlin Sans FB Demi" panose="020E0802020502020306" pitchFamily="34" charset="0"/>
              </a:rPr>
              <a:t>IG- julkaisun suunnittelu/</a:t>
            </a:r>
          </a:p>
          <a:p>
            <a:pPr algn="l"/>
            <a:endParaRPr lang="fi-FI" sz="3200" dirty="0" smtClean="0">
              <a:latin typeface="Berlin Sans FB Demi" panose="020E0802020502020306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i-FI" sz="2800" dirty="0" smtClean="0">
                <a:latin typeface="Berlin Sans FB Demi" panose="020E0802020502020306" pitchFamily="34" charset="0"/>
              </a:rPr>
              <a:t>Luo julkaisu </a:t>
            </a:r>
            <a:r>
              <a:rPr lang="fi-FI" sz="2800" dirty="0" err="1" smtClean="0">
                <a:latin typeface="Berlin Sans FB Demi" panose="020E0802020502020306" pitchFamily="34" charset="0"/>
              </a:rPr>
              <a:t>canvan</a:t>
            </a:r>
            <a:r>
              <a:rPr lang="fi-FI" sz="2800" dirty="0" smtClean="0">
                <a:latin typeface="Berlin Sans FB Demi" panose="020E0802020502020306" pitchFamily="34" charset="0"/>
              </a:rPr>
              <a:t> pohjalla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i-FI" sz="2800" dirty="0" smtClean="0">
                <a:latin typeface="Berlin Sans FB Demi" panose="020E0802020502020306" pitchFamily="34" charset="0"/>
              </a:rPr>
              <a:t>Lisää taustakuva, tekstiä, muotoja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i-FI" sz="2800" dirty="0" smtClean="0">
                <a:latin typeface="Berlin Sans FB Demi" panose="020E0802020502020306" pitchFamily="34" charset="0"/>
              </a:rPr>
              <a:t>Lataa kuva tietokoneeltasi ja käytä sitä taustana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i-FI" sz="2800" dirty="0" smtClean="0">
                <a:latin typeface="Berlin Sans FB Demi" panose="020E0802020502020306" pitchFamily="34" charset="0"/>
              </a:rPr>
              <a:t>Julkaise mainos jpg-muodossa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i-FI" sz="2800" dirty="0" smtClean="0">
                <a:latin typeface="Berlin Sans FB Demi" panose="020E0802020502020306" pitchFamily="34" charset="0"/>
              </a:rPr>
              <a:t>Tallenna mainos itsellesi talteen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i-FI" sz="2800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36" y="831272"/>
            <a:ext cx="10059410" cy="565841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0931" y="211967"/>
            <a:ext cx="10999193" cy="511240"/>
          </a:xfrm>
        </p:spPr>
        <p:txBody>
          <a:bodyPr>
            <a:noAutofit/>
          </a:bodyPr>
          <a:lstStyle/>
          <a:p>
            <a:r>
              <a:rPr lang="fi-FI" sz="2800" dirty="0" smtClean="0">
                <a:latin typeface="Berlin Sans FB Demi" panose="020E0802020502020306" pitchFamily="34" charset="0"/>
              </a:rPr>
              <a:t>OHJEVIDEOITA</a:t>
            </a:r>
          </a:p>
        </p:txBody>
      </p:sp>
      <p:sp>
        <p:nvSpPr>
          <p:cNvPr id="4" name="Nuoli oikealle 3"/>
          <p:cNvSpPr/>
          <p:nvPr/>
        </p:nvSpPr>
        <p:spPr>
          <a:xfrm rot="9798975">
            <a:off x="10182024" y="1863272"/>
            <a:ext cx="1654233" cy="110559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01388"/>
            <a:ext cx="6958608" cy="3914217"/>
          </a:xfrm>
          <a:prstGeom prst="rect">
            <a:avLst/>
          </a:prstGeom>
        </p:spPr>
      </p:pic>
      <p:sp>
        <p:nvSpPr>
          <p:cNvPr id="11" name="Nuoli oikealle 10"/>
          <p:cNvSpPr/>
          <p:nvPr/>
        </p:nvSpPr>
        <p:spPr>
          <a:xfrm rot="9798975">
            <a:off x="6119872" y="2422995"/>
            <a:ext cx="1654233" cy="110559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3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5"/>
          <a:stretch/>
        </p:blipFill>
        <p:spPr>
          <a:xfrm>
            <a:off x="0" y="0"/>
            <a:ext cx="12192000" cy="68886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9136" y="271538"/>
            <a:ext cx="9144000" cy="1088573"/>
          </a:xfrm>
        </p:spPr>
        <p:txBody>
          <a:bodyPr/>
          <a:lstStyle/>
          <a:p>
            <a:pPr algn="l"/>
            <a:r>
              <a:rPr lang="fi-FI" dirty="0" smtClean="0">
                <a:latin typeface="Berlin Sans FB Demi" panose="020E0802020502020306" pitchFamily="34" charset="0"/>
              </a:rPr>
              <a:t>Sisältö:</a:t>
            </a:r>
            <a:endParaRPr lang="fi-FI" dirty="0">
              <a:latin typeface="Berlin Sans FB Demi" panose="020E0802020502020306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39136" y="1666054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fi-FI" sz="1800" dirty="0" smtClean="0">
                <a:latin typeface="Berlin Sans FB Demi" panose="020E0802020502020306" pitchFamily="34" charset="0"/>
              </a:rPr>
              <a:t>Tutustuminen </a:t>
            </a:r>
            <a:r>
              <a:rPr lang="fi-FI" sz="1800" dirty="0" err="1" smtClean="0">
                <a:latin typeface="Berlin Sans FB Demi" panose="020E0802020502020306" pitchFamily="34" charset="0"/>
              </a:rPr>
              <a:t>canvaan</a:t>
            </a:r>
            <a:r>
              <a:rPr lang="fi-FI" sz="1800" dirty="0" smtClean="0">
                <a:latin typeface="Berlin Sans FB Demi" panose="020E0802020502020306" pitchFamily="34" charset="0"/>
              </a:rPr>
              <a:t> ohjelmana ja tunnusten luominen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 smtClean="0">
                <a:latin typeface="Berlin Sans FB Demi" panose="020E0802020502020306" pitchFamily="34" charset="0"/>
              </a:rPr>
              <a:t>Erilaiset layoutit eli mallipohjat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 smtClean="0">
                <a:latin typeface="Berlin Sans FB Demi" panose="020E0802020502020306" pitchFamily="34" charset="0"/>
              </a:rPr>
              <a:t>Muodot ja tekstit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 smtClean="0">
                <a:latin typeface="Berlin Sans FB Demi" panose="020E0802020502020306" pitchFamily="34" charset="0"/>
              </a:rPr>
              <a:t>Taustat ja kuvat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 smtClean="0">
                <a:latin typeface="Berlin Sans FB Demi" panose="020E0802020502020306" pitchFamily="34" charset="0"/>
              </a:rPr>
              <a:t>Kuvankäsittelyn perusjuttuja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 smtClean="0">
                <a:latin typeface="Berlin Sans FB Demi" panose="020E0802020502020306" pitchFamily="34" charset="0"/>
              </a:rPr>
              <a:t>Ilmaiset kuvapankit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>
                <a:latin typeface="Berlin Sans FB Demi" panose="020E0802020502020306" pitchFamily="34" charset="0"/>
              </a:rPr>
              <a:t>Tallennus, julkaisu ja jakaminen - toiminnallisuudet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fi-FI" sz="1800" dirty="0" smtClean="0">
              <a:latin typeface="Berlin Sans FB Demi" panose="020E0802020502020306" pitchFamily="34" charset="0"/>
            </a:endParaRPr>
          </a:p>
          <a:p>
            <a:pPr algn="l"/>
            <a:r>
              <a:rPr lang="fi-FI" sz="1800" dirty="0" smtClean="0">
                <a:latin typeface="Berlin Sans FB Demi" panose="020E0802020502020306" pitchFamily="34" charset="0"/>
              </a:rPr>
              <a:t>Harjoittelua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 smtClean="0">
                <a:latin typeface="Berlin Sans FB Demi" panose="020E0802020502020306" pitchFamily="34" charset="0"/>
              </a:rPr>
              <a:t>FB-julkaisun </a:t>
            </a:r>
            <a:r>
              <a:rPr lang="fi-FI" sz="1800" dirty="0" smtClean="0">
                <a:latin typeface="Berlin Sans FB Demi" panose="020E0802020502020306" pitchFamily="34" charset="0"/>
              </a:rPr>
              <a:t>suunnittelu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1800" dirty="0" smtClean="0">
                <a:latin typeface="Berlin Sans FB Demi" panose="020E0802020502020306" pitchFamily="34" charset="0"/>
              </a:rPr>
              <a:t>Mobiilivideon suunnittelu</a:t>
            </a:r>
            <a:endParaRPr lang="fi-FI" sz="1800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6904" y="333208"/>
            <a:ext cx="9144000" cy="1088573"/>
          </a:xfrm>
        </p:spPr>
        <p:txBody>
          <a:bodyPr/>
          <a:lstStyle/>
          <a:p>
            <a:r>
              <a:rPr lang="fi-FI" dirty="0" err="1" smtClean="0">
                <a:latin typeface="Berlin Sans FB Demi" panose="020E0802020502020306" pitchFamily="34" charset="0"/>
              </a:rPr>
              <a:t>Tunnarit</a:t>
            </a:r>
            <a:endParaRPr lang="fi-FI" dirty="0">
              <a:latin typeface="Berlin Sans FB Demi" panose="020E0802020502020306" pitchFamily="34" charset="0"/>
            </a:endParaRPr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1777767" y="1686513"/>
            <a:ext cx="9526619" cy="165576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i-FI" sz="3200" dirty="0" smtClean="0">
                <a:latin typeface="Berlin Sans FB Demi" panose="020E0802020502020306" pitchFamily="34" charset="0"/>
              </a:rPr>
              <a:t>Brahen </a:t>
            </a:r>
            <a:r>
              <a:rPr lang="fi-FI" sz="3200" dirty="0" err="1" smtClean="0">
                <a:latin typeface="Berlin Sans FB Demi" panose="020E0802020502020306" pitchFamily="34" charset="0"/>
              </a:rPr>
              <a:t>canva</a:t>
            </a:r>
            <a:endParaRPr lang="fi-FI" sz="3200" dirty="0" smtClean="0">
              <a:latin typeface="Berlin Sans FB Demi" panose="020E0802020502020306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i-FI" sz="2400" dirty="0" smtClean="0">
                <a:latin typeface="Berlin Sans FB Demi" panose="020E0802020502020306" pitchFamily="34" charset="0"/>
                <a:hlinkClick r:id="rId2"/>
              </a:rPr>
              <a:t>koulutuskeskusbrahe@gmail.com</a:t>
            </a:r>
            <a:endParaRPr lang="fi-FI" sz="2400" dirty="0" smtClean="0">
              <a:latin typeface="Berlin Sans FB Demi" panose="020E0802020502020306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i-FI" sz="2400" dirty="0" err="1">
                <a:latin typeface="Berlin Sans FB Demi" panose="020E0802020502020306" pitchFamily="34" charset="0"/>
              </a:rPr>
              <a:t>brahekoulutus</a:t>
            </a:r>
            <a:r>
              <a:rPr lang="fi-FI" sz="2400" dirty="0" smtClean="0">
                <a:latin typeface="Berlin Sans FB Demi" panose="020E0802020502020306" pitchFamily="34" charset="0"/>
              </a:rPr>
              <a:t>*</a:t>
            </a:r>
          </a:p>
          <a:p>
            <a:pPr lvl="1" algn="l"/>
            <a:endParaRPr lang="fi-FI" sz="2400" dirty="0">
              <a:latin typeface="Berlin Sans FB Demi" panose="020E0802020502020306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i-FI" sz="3200" dirty="0" smtClean="0">
                <a:latin typeface="Berlin Sans FB Demi" panose="020E0802020502020306" pitchFamily="34" charset="0"/>
              </a:rPr>
              <a:t>Brahen kuvapankki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Berlin Sans FB Demi" panose="020E0802020502020306" pitchFamily="34" charset="0"/>
                <a:hlinkClick r:id="rId3"/>
              </a:rPr>
              <a:t>raahenedu@gmail.com</a:t>
            </a:r>
            <a:endParaRPr lang="fi-FI" sz="2400" dirty="0" smtClean="0">
              <a:latin typeface="Berlin Sans FB Demi" panose="020E0802020502020306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Berlin Sans FB Demi" panose="020E0802020502020306" pitchFamily="34" charset="0"/>
              </a:rPr>
              <a:t>ED73e3DU14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i-FI" sz="2400" dirty="0">
              <a:latin typeface="Berlin Sans FB Demi" panose="020E0802020502020306" pitchFamily="34" charset="0"/>
            </a:endParaRPr>
          </a:p>
          <a:p>
            <a:pPr algn="l"/>
            <a:endParaRPr lang="fi-FI" sz="2800" dirty="0" smtClean="0">
              <a:latin typeface="Berlin Sans FB Demi" panose="020E0802020502020306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i-FI" sz="2800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185" y="1312574"/>
            <a:ext cx="9426633" cy="5302481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25" y="265675"/>
            <a:ext cx="10999193" cy="574242"/>
          </a:xfrm>
        </p:spPr>
        <p:txBody>
          <a:bodyPr>
            <a:noAutofit/>
          </a:bodyPr>
          <a:lstStyle/>
          <a:p>
            <a:r>
              <a:rPr lang="fi-FI" sz="2800" dirty="0" smtClean="0">
                <a:latin typeface="Berlin Sans FB Demi" panose="020E0802020502020306" pitchFamily="34" charset="0"/>
              </a:rPr>
              <a:t>Tutustuminen </a:t>
            </a:r>
            <a:r>
              <a:rPr lang="fi-FI" sz="2800" dirty="0" err="1" smtClean="0">
                <a:latin typeface="Berlin Sans FB Demi" panose="020E0802020502020306" pitchFamily="34" charset="0"/>
              </a:rPr>
              <a:t>canvaan</a:t>
            </a:r>
            <a:r>
              <a:rPr lang="fi-FI" sz="2800" dirty="0" smtClean="0">
                <a:latin typeface="Berlin Sans FB Demi" panose="020E0802020502020306" pitchFamily="34" charset="0"/>
              </a:rPr>
              <a:t> ja tunnusten luominen</a:t>
            </a:r>
          </a:p>
          <a:p>
            <a:r>
              <a:rPr lang="fi-FI" sz="2800" dirty="0" smtClean="0">
                <a:latin typeface="Berlin Sans FB Demi" panose="020E0802020502020306" pitchFamily="34" charset="0"/>
              </a:rPr>
              <a:t>Rekisteröidy ja luo </a:t>
            </a:r>
            <a:r>
              <a:rPr lang="fi-FI" sz="2800" dirty="0" err="1" smtClean="0">
                <a:latin typeface="Berlin Sans FB Demi" panose="020E0802020502020306" pitchFamily="34" charset="0"/>
              </a:rPr>
              <a:t>tunnarit</a:t>
            </a:r>
            <a:r>
              <a:rPr lang="fi-FI" sz="2800" dirty="0" smtClean="0">
                <a:latin typeface="Berlin Sans FB Demi" panose="020E0802020502020306" pitchFamily="34" charset="0"/>
              </a:rPr>
              <a:t> valmiiksi</a:t>
            </a:r>
          </a:p>
        </p:txBody>
      </p:sp>
      <p:sp>
        <p:nvSpPr>
          <p:cNvPr id="12" name="Nuoli oikealle 11"/>
          <p:cNvSpPr/>
          <p:nvPr/>
        </p:nvSpPr>
        <p:spPr>
          <a:xfrm rot="13333525">
            <a:off x="3714246" y="1558735"/>
            <a:ext cx="1654233" cy="110559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327625" y="5128200"/>
            <a:ext cx="2723146" cy="57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smtClean="0">
                <a:latin typeface="Berlin Sans FB Demi" panose="020E0802020502020306" pitchFamily="34" charset="0"/>
              </a:rPr>
              <a:t>On myös mobiilisovellus</a:t>
            </a:r>
          </a:p>
        </p:txBody>
      </p:sp>
    </p:spTree>
    <p:extLst>
      <p:ext uri="{BB962C8B-B14F-4D97-AF65-F5344CB8AC3E}">
        <p14:creationId xmlns:p14="http://schemas.microsoft.com/office/powerpoint/2010/main" val="37809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05" y="865783"/>
            <a:ext cx="10386820" cy="5842587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5746" y="258986"/>
            <a:ext cx="10999193" cy="511240"/>
          </a:xfrm>
        </p:spPr>
        <p:txBody>
          <a:bodyPr>
            <a:noAutofit/>
          </a:bodyPr>
          <a:lstStyle/>
          <a:p>
            <a:r>
              <a:rPr lang="fi-FI" sz="2800" dirty="0" smtClean="0">
                <a:latin typeface="Berlin Sans FB Demi" panose="020E0802020502020306" pitchFamily="34" charset="0"/>
              </a:rPr>
              <a:t>Erilaiset layoutit – TEMPLATES/MALLIPOHJAT</a:t>
            </a:r>
          </a:p>
        </p:txBody>
      </p:sp>
      <p:sp>
        <p:nvSpPr>
          <p:cNvPr id="4" name="Nuoli oikealle 3"/>
          <p:cNvSpPr/>
          <p:nvPr/>
        </p:nvSpPr>
        <p:spPr>
          <a:xfrm rot="13333525">
            <a:off x="2256312" y="1664672"/>
            <a:ext cx="1654233" cy="110559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8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65" y="923019"/>
            <a:ext cx="10225954" cy="5752099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5746" y="258986"/>
            <a:ext cx="10999193" cy="511240"/>
          </a:xfrm>
        </p:spPr>
        <p:txBody>
          <a:bodyPr>
            <a:noAutofit/>
          </a:bodyPr>
          <a:lstStyle/>
          <a:p>
            <a:r>
              <a:rPr lang="fi-FI" sz="2800" dirty="0" smtClean="0">
                <a:latin typeface="Berlin Sans FB Demi" panose="020E0802020502020306" pitchFamily="34" charset="0"/>
              </a:rPr>
              <a:t>Kaikki suunnittelumallit</a:t>
            </a:r>
          </a:p>
        </p:txBody>
      </p:sp>
      <p:sp>
        <p:nvSpPr>
          <p:cNvPr id="4" name="Nuoli oikealle 3"/>
          <p:cNvSpPr/>
          <p:nvPr/>
        </p:nvSpPr>
        <p:spPr>
          <a:xfrm rot="19282166">
            <a:off x="86689" y="2529197"/>
            <a:ext cx="1654233" cy="110559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0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99" y="913322"/>
            <a:ext cx="10184085" cy="572854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5746" y="258986"/>
            <a:ext cx="10999193" cy="511240"/>
          </a:xfrm>
        </p:spPr>
        <p:txBody>
          <a:bodyPr>
            <a:noAutofit/>
          </a:bodyPr>
          <a:lstStyle/>
          <a:p>
            <a:r>
              <a:rPr lang="fi-FI" sz="2800" dirty="0" smtClean="0">
                <a:latin typeface="Berlin Sans FB Demi" panose="020E0802020502020306" pitchFamily="34" charset="0"/>
              </a:rPr>
              <a:t>Brändipaketti valmiina</a:t>
            </a:r>
          </a:p>
        </p:txBody>
      </p:sp>
      <p:sp>
        <p:nvSpPr>
          <p:cNvPr id="4" name="Nuoli oikealle 3"/>
          <p:cNvSpPr/>
          <p:nvPr/>
        </p:nvSpPr>
        <p:spPr>
          <a:xfrm rot="19282166">
            <a:off x="288816" y="3119402"/>
            <a:ext cx="1654233" cy="110559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0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700" y="1313089"/>
            <a:ext cx="7674697" cy="431701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9629" y="134301"/>
            <a:ext cx="4484478" cy="972517"/>
          </a:xfrm>
        </p:spPr>
        <p:txBody>
          <a:bodyPr/>
          <a:lstStyle/>
          <a:p>
            <a:r>
              <a:rPr lang="fi-FI" dirty="0" smtClean="0">
                <a:latin typeface="Berlin Sans FB Demi" panose="020E0802020502020306" pitchFamily="34" charset="0"/>
              </a:rPr>
              <a:t>Luo malli</a:t>
            </a:r>
            <a:endParaRPr lang="fi-FI" dirty="0">
              <a:latin typeface="Berlin Sans FB Demi" panose="020E0802020502020306" pitchFamily="34" charset="0"/>
            </a:endParaRPr>
          </a:p>
        </p:txBody>
      </p:sp>
      <p:sp>
        <p:nvSpPr>
          <p:cNvPr id="12" name="Nuoli oikealle 11"/>
          <p:cNvSpPr/>
          <p:nvPr/>
        </p:nvSpPr>
        <p:spPr>
          <a:xfrm rot="8048860">
            <a:off x="10516649" y="647167"/>
            <a:ext cx="1469137" cy="919302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" y="2772645"/>
            <a:ext cx="6497934" cy="3655088"/>
          </a:xfrm>
          <a:prstGeom prst="rect">
            <a:avLst/>
          </a:prstGeom>
        </p:spPr>
      </p:pic>
      <p:sp>
        <p:nvSpPr>
          <p:cNvPr id="17" name="Nuoli oikealle 16"/>
          <p:cNvSpPr/>
          <p:nvPr/>
        </p:nvSpPr>
        <p:spPr>
          <a:xfrm rot="8048860">
            <a:off x="784840" y="1730095"/>
            <a:ext cx="2431507" cy="919302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7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61" y="1404852"/>
            <a:ext cx="9369366" cy="52702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56227" y="79713"/>
            <a:ext cx="9144000" cy="1088573"/>
          </a:xfrm>
        </p:spPr>
        <p:txBody>
          <a:bodyPr/>
          <a:lstStyle/>
          <a:p>
            <a:r>
              <a:rPr lang="fi-FI" dirty="0" smtClean="0">
                <a:latin typeface="Berlin Sans FB Demi" panose="020E0802020502020306" pitchFamily="34" charset="0"/>
              </a:rPr>
              <a:t>Julkaisutyökalut</a:t>
            </a:r>
            <a:endParaRPr lang="fi-FI" dirty="0">
              <a:latin typeface="Berlin Sans FB Demi" panose="020E0802020502020306" pitchFamily="34" charset="0"/>
            </a:endParaRPr>
          </a:p>
        </p:txBody>
      </p:sp>
      <p:sp>
        <p:nvSpPr>
          <p:cNvPr id="12" name="Nuoli oikealle 11"/>
          <p:cNvSpPr/>
          <p:nvPr/>
        </p:nvSpPr>
        <p:spPr>
          <a:xfrm rot="10800000" flipV="1">
            <a:off x="1633690" y="4702816"/>
            <a:ext cx="3416234" cy="1191451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latin typeface="Berlin Sans FB" panose="020E0602020502020306" pitchFamily="34" charset="0"/>
              </a:rPr>
              <a:t>TYÖKALUTOIMINNOT!</a:t>
            </a:r>
            <a:endParaRPr lang="fi-FI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180</Words>
  <Application>Microsoft Office PowerPoint</Application>
  <PresentationFormat>Laajakuva</PresentationFormat>
  <Paragraphs>70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Berlin Sans FB</vt:lpstr>
      <vt:lpstr>Berlin Sans FB Demi</vt:lpstr>
      <vt:lpstr>Calibri</vt:lpstr>
      <vt:lpstr>Calibri Light</vt:lpstr>
      <vt:lpstr>Wingdings</vt:lpstr>
      <vt:lpstr>Office-teema</vt:lpstr>
      <vt:lpstr>CANVAKURSSI</vt:lpstr>
      <vt:lpstr>Sisältö:</vt:lpstr>
      <vt:lpstr>Tunnarit</vt:lpstr>
      <vt:lpstr>PowerPoint-esitys</vt:lpstr>
      <vt:lpstr>PowerPoint-esitys</vt:lpstr>
      <vt:lpstr>PowerPoint-esitys</vt:lpstr>
      <vt:lpstr>PowerPoint-esitys</vt:lpstr>
      <vt:lpstr>Luo malli</vt:lpstr>
      <vt:lpstr>Julkaisutyökalut</vt:lpstr>
      <vt:lpstr>Julkaisutyökalut</vt:lpstr>
      <vt:lpstr>Kuvapankkeja</vt:lpstr>
      <vt:lpstr>PowerPoint-esitys</vt:lpstr>
      <vt:lpstr>HARJOITELLAAN!</vt:lpstr>
      <vt:lpstr>PowerPoint-esitys</vt:lpstr>
    </vt:vector>
  </TitlesOfParts>
  <Company>Raahen koulutuskuntayhtymä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CANVAKURSSI</dc:title>
  <dc:creator>Eveliina Noponen</dc:creator>
  <cp:lastModifiedBy>Eveliina Noponen</cp:lastModifiedBy>
  <cp:revision>43</cp:revision>
  <dcterms:created xsi:type="dcterms:W3CDTF">2019-07-26T08:51:24Z</dcterms:created>
  <dcterms:modified xsi:type="dcterms:W3CDTF">2021-08-06T08:56:16Z</dcterms:modified>
</cp:coreProperties>
</file>